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1" d="100"/>
          <a:sy n="101" d="100"/>
        </p:scale>
        <p:origin x="144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5D18F50-0A54-47B5-8F4E-97770004896D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6F3AA8-9ED1-4DF6-AC9E-037E0D33E59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2421509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A6F3AA8-9ED1-4DF6-AC9E-037E0D33E597}" type="slidenum">
              <a:rPr lang="hu-HU" smtClean="0"/>
              <a:t>2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562017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7659987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240943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459149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6868489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38216223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1564214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61799588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23773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833690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73164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382876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99150281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8293556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4289479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524005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752303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6513FC-715F-4B37-9315-01E575F6588F}" type="datetimeFigureOut">
              <a:rPr lang="hu-HU" smtClean="0"/>
              <a:t>2025. 10. 07.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98274683-89D6-4CFD-86D1-8A2153BD5067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939270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  <p:sldLayoutId id="2147483675" r:id="rId15"/>
    <p:sldLayoutId id="214748367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CEDAE55-DBB7-4EC0-A559-3AB867D2785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>
                <a:latin typeface="Arial" panose="020B0604020202020204" pitchFamily="34" charset="0"/>
                <a:cs typeface="Arial" panose="020B0604020202020204" pitchFamily="34" charset="0"/>
              </a:rPr>
              <a:t>11E órarend weboldal prezentáció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BC6D1D6-7069-11D8-8828-881AF47DA66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dirty="0"/>
              <a:t>Készítő: Tomó Zalán</a:t>
            </a:r>
          </a:p>
        </p:txBody>
      </p:sp>
    </p:spTree>
    <p:extLst>
      <p:ext uri="{BB962C8B-B14F-4D97-AF65-F5344CB8AC3E}">
        <p14:creationId xmlns:p14="http://schemas.microsoft.com/office/powerpoint/2010/main" val="2896106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25505F1-19FE-C738-3144-4C2E68AA38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Csapat: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7BF3EEF-9997-03A1-9DAB-897571F85A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6750" y="1611949"/>
            <a:ext cx="8596668" cy="3880773"/>
          </a:xfrm>
        </p:spPr>
        <p:txBody>
          <a:bodyPr/>
          <a:lstStyle/>
          <a:p>
            <a:r>
              <a:rPr lang="hu-HU" dirty="0"/>
              <a:t>-Tomó Zalán (Csapatfőnök)</a:t>
            </a:r>
          </a:p>
          <a:p>
            <a:r>
              <a:rPr lang="hu-HU" dirty="0"/>
              <a:t>-Chen </a:t>
            </a:r>
            <a:r>
              <a:rPr lang="hu-HU" dirty="0" err="1"/>
              <a:t>Haole</a:t>
            </a:r>
            <a:r>
              <a:rPr lang="hu-HU" dirty="0"/>
              <a:t> (Csapattárs, „Alkalmazott”)</a:t>
            </a:r>
          </a:p>
          <a:p>
            <a:r>
              <a:rPr lang="hu-HU" dirty="0"/>
              <a:t>-</a:t>
            </a:r>
            <a:r>
              <a:rPr lang="hu-HU" dirty="0" err="1"/>
              <a:t>Nasz</a:t>
            </a:r>
            <a:r>
              <a:rPr lang="hu-HU" dirty="0"/>
              <a:t> Ákos (Csapattárs, „Alkalmazott”)</a:t>
            </a:r>
          </a:p>
          <a:p>
            <a:r>
              <a:rPr lang="hu-HU" dirty="0"/>
              <a:t>-Fehér Szabolcs (Csapattárs, „Alkalmazott”)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581671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B2C060-B7F0-01B4-C014-A4A1864B8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Használt alkalmazások, weboldalak: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A32CC76-D61F-444B-E486-FF3B146B0F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Visual </a:t>
            </a:r>
            <a:r>
              <a:rPr lang="hu-HU" dirty="0" err="1"/>
              <a:t>Studio</a:t>
            </a:r>
            <a:r>
              <a:rPr lang="hu-HU" dirty="0"/>
              <a:t> </a:t>
            </a:r>
            <a:r>
              <a:rPr lang="hu-HU" dirty="0" err="1"/>
              <a:t>Code</a:t>
            </a:r>
            <a:r>
              <a:rPr lang="hu-HU" dirty="0"/>
              <a:t> (Kódfejlesztő környezet)</a:t>
            </a:r>
          </a:p>
          <a:p>
            <a:r>
              <a:rPr lang="hu-HU" dirty="0" err="1"/>
              <a:t>Github</a:t>
            </a:r>
            <a:r>
              <a:rPr lang="hu-HU" dirty="0"/>
              <a:t> (</a:t>
            </a:r>
            <a:r>
              <a:rPr lang="hu-HU" dirty="0" err="1"/>
              <a:t>Fájlemegosztás</a:t>
            </a:r>
            <a:r>
              <a:rPr lang="hu-HU" dirty="0"/>
              <a:t>)</a:t>
            </a:r>
          </a:p>
          <a:p>
            <a:r>
              <a:rPr lang="hu-HU" dirty="0" err="1"/>
              <a:t>Figma</a:t>
            </a:r>
            <a:r>
              <a:rPr lang="hu-HU" dirty="0"/>
              <a:t> (Látványterv)</a:t>
            </a:r>
          </a:p>
          <a:p>
            <a:r>
              <a:rPr lang="hu-HU" dirty="0" err="1"/>
              <a:t>Discord</a:t>
            </a:r>
            <a:r>
              <a:rPr lang="hu-HU" dirty="0"/>
              <a:t>, Microsoft </a:t>
            </a:r>
            <a:r>
              <a:rPr lang="hu-HU" dirty="0" err="1"/>
              <a:t>Teams</a:t>
            </a:r>
            <a:r>
              <a:rPr lang="hu-HU" dirty="0"/>
              <a:t> (Kommunikáció)</a:t>
            </a:r>
          </a:p>
          <a:p>
            <a:r>
              <a:rPr lang="hu-HU" dirty="0"/>
              <a:t>Google Chrome, Opera GX, </a:t>
            </a:r>
            <a:r>
              <a:rPr lang="hu-HU" dirty="0" err="1"/>
              <a:t>Brave</a:t>
            </a:r>
            <a:r>
              <a:rPr lang="hu-HU" dirty="0"/>
              <a:t>, Microsoft Edge (Fejlesztő, tesztkörnyezet)</a:t>
            </a:r>
          </a:p>
          <a:p>
            <a:r>
              <a:rPr lang="hu-HU" dirty="0"/>
              <a:t>Microsoft Word, Excel (Dokumentáció)</a:t>
            </a:r>
          </a:p>
          <a:p>
            <a:r>
              <a:rPr lang="hu-HU" dirty="0"/>
              <a:t>Microsoft PowerPoint (Prezentáció)</a:t>
            </a:r>
          </a:p>
        </p:txBody>
      </p:sp>
    </p:spTree>
    <p:extLst>
      <p:ext uri="{BB962C8B-B14F-4D97-AF65-F5344CB8AC3E}">
        <p14:creationId xmlns:p14="http://schemas.microsoft.com/office/powerpoint/2010/main" val="8938526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63A4F36-CC84-BE3F-D6C7-11AB55EF36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Kész weboldal: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07F0D9D5-DD88-D234-DF20-A8D08AF8CE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6765" y="260604"/>
            <a:ext cx="4917682" cy="633679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6" name="Tartalom helye 2">
            <a:extLst>
              <a:ext uri="{FF2B5EF4-FFF2-40B4-BE49-F238E27FC236}">
                <a16:creationId xmlns:a16="http://schemas.microsoft.com/office/drawing/2014/main" id="{1AF563B8-51CD-2223-1183-9DCE0BEF4F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4934" y="1731964"/>
            <a:ext cx="5723466" cy="3880773"/>
          </a:xfrm>
        </p:spPr>
        <p:txBody>
          <a:bodyPr/>
          <a:lstStyle/>
          <a:p>
            <a:r>
              <a:rPr lang="hu-HU" dirty="0"/>
              <a:t>Órarendnél minden tantárgy kattintható, és elvisz egy „Tantárgy oldal”-</a:t>
            </a:r>
            <a:r>
              <a:rPr lang="hu-HU" dirty="0" err="1"/>
              <a:t>ra</a:t>
            </a:r>
            <a:r>
              <a:rPr lang="hu-HU" dirty="0"/>
              <a:t>.</a:t>
            </a:r>
          </a:p>
          <a:p>
            <a:endParaRPr lang="hu-HU" dirty="0"/>
          </a:p>
          <a:p>
            <a:pPr marL="0" indent="0">
              <a:buNone/>
            </a:pPr>
            <a:r>
              <a:rPr lang="hu-HU" dirty="0"/>
              <a:t>Példa:</a:t>
            </a: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CD746826-DC20-FF2E-7844-CCCC91E0C5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070" y="3243080"/>
            <a:ext cx="5019793" cy="2369657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564618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1A9C91-CFEF-1722-C3F5-1FD91A6F7D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Weboldal felépítése: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C2021E1D-A589-A500-87F1-20849FA3E5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1318744"/>
            <a:ext cx="6999816" cy="5377787"/>
          </a:xfrm>
        </p:spPr>
        <p:txBody>
          <a:bodyPr>
            <a:normAutofit lnSpcReduction="10000"/>
          </a:bodyPr>
          <a:lstStyle/>
          <a:p>
            <a:r>
              <a:rPr lang="hu-HU" dirty="0"/>
              <a:t>CSS</a:t>
            </a:r>
          </a:p>
          <a:p>
            <a:pPr lvl="1"/>
            <a:r>
              <a:rPr lang="hu-HU" dirty="0"/>
              <a:t>orak.css</a:t>
            </a:r>
          </a:p>
          <a:p>
            <a:pPr lvl="1"/>
            <a:r>
              <a:rPr lang="hu-HU" dirty="0"/>
              <a:t>Orarend.css</a:t>
            </a:r>
          </a:p>
          <a:p>
            <a:pPr lvl="1"/>
            <a:r>
              <a:rPr lang="hu-HU" dirty="0"/>
              <a:t>Style.css</a:t>
            </a:r>
          </a:p>
          <a:p>
            <a:r>
              <a:rPr lang="hu-HU" dirty="0"/>
              <a:t>HTML</a:t>
            </a:r>
          </a:p>
          <a:p>
            <a:pPr lvl="1"/>
            <a:r>
              <a:rPr lang="hu-HU" dirty="0"/>
              <a:t>Index.html</a:t>
            </a:r>
          </a:p>
          <a:p>
            <a:pPr lvl="1"/>
            <a:r>
              <a:rPr lang="hu-HU" dirty="0"/>
              <a:t>„Tantárgy kártya1.html”</a:t>
            </a:r>
          </a:p>
          <a:p>
            <a:pPr lvl="1"/>
            <a:r>
              <a:rPr lang="hu-HU" dirty="0"/>
              <a:t>„Tantárgy kártya2.html”</a:t>
            </a:r>
          </a:p>
          <a:p>
            <a:pPr lvl="1"/>
            <a:r>
              <a:rPr lang="hu-HU" dirty="0"/>
              <a:t>„Tantárgy kártya3.html”</a:t>
            </a:r>
          </a:p>
          <a:p>
            <a:pPr lvl="1"/>
            <a:r>
              <a:rPr lang="hu-HU" dirty="0"/>
              <a:t>…</a:t>
            </a:r>
          </a:p>
          <a:p>
            <a:r>
              <a:rPr lang="hu-HU" dirty="0"/>
              <a:t>Képek mappa</a:t>
            </a:r>
          </a:p>
          <a:p>
            <a:pPr lvl="1"/>
            <a:r>
              <a:rPr lang="hu-HU" dirty="0"/>
              <a:t>Kép1.png</a:t>
            </a:r>
          </a:p>
          <a:p>
            <a:pPr lvl="1"/>
            <a:r>
              <a:rPr lang="hu-HU" dirty="0"/>
              <a:t>Kép2.png</a:t>
            </a:r>
          </a:p>
          <a:p>
            <a:pPr lvl="1"/>
            <a:r>
              <a:rPr lang="hu-HU" dirty="0"/>
              <a:t>…</a:t>
            </a:r>
          </a:p>
          <a:p>
            <a:r>
              <a:rPr lang="hu-HU" dirty="0"/>
              <a:t>Dokumentációk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4FD94D27-D115-23AE-8195-0E118949D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42504" y="161469"/>
            <a:ext cx="2772162" cy="6535062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  <p:sp>
        <p:nvSpPr>
          <p:cNvPr id="6" name="Tartalom helye 2">
            <a:extLst>
              <a:ext uri="{FF2B5EF4-FFF2-40B4-BE49-F238E27FC236}">
                <a16:creationId xmlns:a16="http://schemas.microsoft.com/office/drawing/2014/main" id="{AB3923A7-322B-A928-EEC6-0040C2A013E4}"/>
              </a:ext>
            </a:extLst>
          </p:cNvPr>
          <p:cNvSpPr txBox="1">
            <a:spLocks/>
          </p:cNvSpPr>
          <p:nvPr/>
        </p:nvSpPr>
        <p:spPr>
          <a:xfrm>
            <a:off x="4975668" y="2928469"/>
            <a:ext cx="3589866" cy="5377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hu-HU" dirty="0"/>
              <a:t>Animációk INTERNAL CSS-el. (stabilitás végett)</a:t>
            </a:r>
          </a:p>
        </p:txBody>
      </p:sp>
    </p:spTree>
    <p:extLst>
      <p:ext uri="{BB962C8B-B14F-4D97-AF65-F5344CB8AC3E}">
        <p14:creationId xmlns:p14="http://schemas.microsoft.com/office/powerpoint/2010/main" val="2400994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D224C4-C80F-1588-ED6B-6F13ABFD4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Dokumentáció: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8322943-D655-3968-74B1-8943EC0C3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3" y="1398589"/>
            <a:ext cx="9009591" cy="3880773"/>
          </a:xfrm>
        </p:spPr>
        <p:txBody>
          <a:bodyPr/>
          <a:lstStyle/>
          <a:p>
            <a:r>
              <a:rPr lang="hu-HU" dirty="0"/>
              <a:t>Forras.txt (Összes kép elérhetőségét tárolja)</a:t>
            </a:r>
          </a:p>
          <a:p>
            <a:r>
              <a:rPr lang="hu-HU" dirty="0"/>
              <a:t>Fejlesztési dokumentáció.docx (funkcionális, és nem funkcionális követelmények, </a:t>
            </a:r>
            <a:r>
              <a:rPr lang="hu-HU" dirty="0" err="1"/>
              <a:t>keretrenszer</a:t>
            </a:r>
            <a:r>
              <a:rPr lang="hu-HU" dirty="0"/>
              <a:t>, használati </a:t>
            </a:r>
            <a:r>
              <a:rPr lang="hu-HU" dirty="0" err="1"/>
              <a:t>utmutató</a:t>
            </a:r>
            <a:r>
              <a:rPr lang="hu-HU" dirty="0"/>
              <a:t>, tesztelési dokumentáció, stb.)</a:t>
            </a:r>
          </a:p>
          <a:p>
            <a:r>
              <a:rPr lang="hu-HU" dirty="0" err="1"/>
              <a:t>Scrum</a:t>
            </a:r>
            <a:r>
              <a:rPr lang="hu-HU" dirty="0"/>
              <a:t> dokumentáció 1.docx (Sprint tervezés, </a:t>
            </a:r>
            <a:r>
              <a:rPr lang="hu-HU" dirty="0" err="1"/>
              <a:t>Scrum</a:t>
            </a:r>
            <a:r>
              <a:rPr lang="hu-HU" dirty="0"/>
              <a:t> </a:t>
            </a:r>
            <a:r>
              <a:rPr lang="hu-HU" dirty="0" err="1"/>
              <a:t>Retrospective</a:t>
            </a:r>
            <a:r>
              <a:rPr lang="hu-HU" dirty="0"/>
              <a:t>, </a:t>
            </a:r>
            <a:r>
              <a:rPr lang="hu-HU" dirty="0" err="1"/>
              <a:t>Product</a:t>
            </a:r>
            <a:r>
              <a:rPr lang="hu-HU" dirty="0"/>
              <a:t> backlog, stb.)</a:t>
            </a:r>
          </a:p>
          <a:p>
            <a:r>
              <a:rPr lang="hu-HU" dirty="0"/>
              <a:t>Daily_Scrum.xlsx (Napi </a:t>
            </a:r>
            <a:r>
              <a:rPr lang="hu-HU" dirty="0" err="1"/>
              <a:t>Scrum</a:t>
            </a:r>
            <a:r>
              <a:rPr lang="hu-HU" dirty="0"/>
              <a:t> összefoglalók)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461AE55D-84AD-D527-603A-7A3581EB32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934" y="4199824"/>
            <a:ext cx="9591037" cy="2159075"/>
          </a:xfrm>
          <a:prstGeom prst="rect">
            <a:avLst/>
          </a:prstGeom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9369508"/>
      </p:ext>
    </p:extLst>
  </p:cSld>
  <p:clrMapOvr>
    <a:masterClrMapping/>
  </p:clrMapOvr>
</p:sld>
</file>

<file path=ppt/theme/theme1.xml><?xml version="1.0" encoding="utf-8"?>
<a:theme xmlns:a="http://schemas.openxmlformats.org/drawingml/2006/main" name="Dimenzió">
  <a:themeElements>
    <a:clrScheme name="Dimenzió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Dimenzió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imenzió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35</TotalTime>
  <Words>231</Words>
  <Application>Microsoft Office PowerPoint</Application>
  <PresentationFormat>Szélesvásznú</PresentationFormat>
  <Paragraphs>42</Paragraphs>
  <Slides>6</Slides>
  <Notes>1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1" baseType="lpstr">
      <vt:lpstr>Aptos</vt:lpstr>
      <vt:lpstr>Arial</vt:lpstr>
      <vt:lpstr>Trebuchet MS</vt:lpstr>
      <vt:lpstr>Wingdings 3</vt:lpstr>
      <vt:lpstr>Dimenzió</vt:lpstr>
      <vt:lpstr>11E órarend weboldal prezentáció</vt:lpstr>
      <vt:lpstr>Csapat:</vt:lpstr>
      <vt:lpstr>Használt alkalmazások, weboldalak:</vt:lpstr>
      <vt:lpstr>Kész weboldal:</vt:lpstr>
      <vt:lpstr>Weboldal felépítése:</vt:lpstr>
      <vt:lpstr>Dokumentáció: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Tomó Zalán</dc:creator>
  <cp:lastModifiedBy>Tomó Zalán</cp:lastModifiedBy>
  <cp:revision>4</cp:revision>
  <dcterms:created xsi:type="dcterms:W3CDTF">2025-10-07T19:50:05Z</dcterms:created>
  <dcterms:modified xsi:type="dcterms:W3CDTF">2025-10-07T20:26:02Z</dcterms:modified>
</cp:coreProperties>
</file>

<file path=docProps/thumbnail.jpeg>
</file>